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AC4FD0-671E-44C3-A88C-7BB94C3BBA81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4544C0-2C94-4273-AEE4-441DF723A6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060848"/>
            <a:ext cx="6172200" cy="1894362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Смешанное обучение. Смена  рабочих зон.</a:t>
            </a:r>
            <a:endParaRPr lang="ru-RU" sz="5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МБОУ Кантемировская СОШ №2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Учитель начальных классов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Степаненко Инна Сергеевна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Деятельность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Координирует</a:t>
            </a:r>
          </a:p>
          <a:p>
            <a:r>
              <a:rPr lang="ru-RU" dirty="0" smtClean="0"/>
              <a:t>контролирует </a:t>
            </a:r>
            <a:endParaRPr lang="ru-RU" dirty="0" smtClean="0"/>
          </a:p>
          <a:p>
            <a:r>
              <a:rPr lang="ru-RU" dirty="0" smtClean="0"/>
              <a:t>сопровождает </a:t>
            </a:r>
            <a:endParaRPr lang="ru-RU" dirty="0" smtClean="0"/>
          </a:p>
          <a:p>
            <a:r>
              <a:rPr lang="ru-RU" dirty="0" smtClean="0"/>
              <a:t>инструктирует </a:t>
            </a:r>
            <a:endParaRPr lang="ru-RU" dirty="0" smtClean="0"/>
          </a:p>
          <a:p>
            <a:r>
              <a:rPr lang="ru-RU" dirty="0" smtClean="0"/>
              <a:t>диагностирует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Работает самостоятельно </a:t>
            </a:r>
            <a:endParaRPr lang="ru-RU" dirty="0" smtClean="0"/>
          </a:p>
          <a:p>
            <a:r>
              <a:rPr lang="ru-RU" dirty="0" smtClean="0"/>
              <a:t>Обрабатывает информацию </a:t>
            </a:r>
            <a:endParaRPr lang="ru-RU" dirty="0" smtClean="0"/>
          </a:p>
          <a:p>
            <a:r>
              <a:rPr lang="ru-RU" dirty="0" smtClean="0"/>
              <a:t>Ищет информацию в источнике </a:t>
            </a:r>
            <a:endParaRPr lang="ru-RU" dirty="0" smtClean="0"/>
          </a:p>
          <a:p>
            <a:r>
              <a:rPr lang="ru-RU" dirty="0" smtClean="0"/>
              <a:t>Выполняет разные виды деятельности </a:t>
            </a:r>
            <a:endParaRPr lang="ru-RU" dirty="0" smtClean="0"/>
          </a:p>
          <a:p>
            <a:r>
              <a:rPr lang="ru-RU" dirty="0" smtClean="0"/>
              <a:t>Взаимодействует с учащимися в </a:t>
            </a:r>
            <a:r>
              <a:rPr lang="ru-RU" dirty="0" smtClean="0"/>
              <a:t>группе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Выполняет задания по заданным маршрутам на время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учителя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ученика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на многое не отваживаемся не потому, что оно трудно; оно трудно именно потому, что мы на него не отваживаемся. (Сенека).</a:t>
            </a:r>
            <a:endParaRPr lang="ru-RU" sz="4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Смешанное обучение</a:t>
            </a:r>
            <a:endParaRPr lang="ru-RU" sz="4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Смешанное обучение. Это интеграция электронного и традиционного обучения, которой присуща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запланированность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педагогическая ценность.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такой метод обучения, который комбинирует различные ресурсы, в частности, элементы очных учебных сессий и электронного обучения.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Методический прием смены "зон" или "станций", который был использован и ранее в рамках традиционного обучения, модифицирован на основе следующих положений :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1.Работа </a:t>
            </a:r>
            <a:r>
              <a:rPr lang="ru-RU" dirty="0" smtClean="0"/>
              <a:t>в одной зоне обязательно должна быть основана на использовании электронных средств обучения и не превышать 10-12 минут.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2.Оборудованных </a:t>
            </a:r>
            <a:r>
              <a:rPr lang="ru-RU" dirty="0" smtClean="0"/>
              <a:t>рабочих мест должно быть больше, чем учащихся , чтобы предотвратить потерю времени отдельными учениками при ожидании завершения работы других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3.Необходима организация предварительной подготовки учащихся к работе в каждой зоне.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Схема урока включает три этапа: организационный,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этап деятельности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этап рефлексии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 смешанного обучения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Это единый, целостный учебный процесс, предполагающий, что часть познавательной деятельности учащихся проводится на уроке под непосредственным руководством учителя, а часть деятельности учащихся, выносится на дистанционную форму, с преобладанием самостоятельных видов работ индивидуально или совместно с партнерами в малой группе сотрудничества.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Три компонента технологии смешанного обучения.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1. Компонент традиционного прямого личного взаимодействия участников образовательного процесса. </a:t>
            </a:r>
          </a:p>
          <a:p>
            <a:r>
              <a:rPr lang="ru-RU" dirty="0" smtClean="0"/>
              <a:t>2. Компонент самообразования. </a:t>
            </a:r>
          </a:p>
          <a:p>
            <a:r>
              <a:rPr lang="ru-RU" dirty="0" smtClean="0"/>
              <a:t>3. Компонент интерактивного взаимодействия, опосредованного компьютерными телекоммуникационными технологиями и электронными </a:t>
            </a:r>
            <a:r>
              <a:rPr lang="ru-RU" dirty="0" err="1" smtClean="0"/>
              <a:t>информационно­образовательными</a:t>
            </a:r>
            <a:r>
              <a:rPr lang="ru-RU" dirty="0" smtClean="0"/>
              <a:t> </a:t>
            </a:r>
            <a:r>
              <a:rPr lang="ru-RU" dirty="0" err="1" smtClean="0"/>
              <a:t>онлайн</a:t>
            </a:r>
            <a:r>
              <a:rPr lang="ru-RU" dirty="0" smtClean="0"/>
              <a:t> ресурсами.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Модель «Смена рабочих зон» 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уроке по такой модели дети делятся на группы, (сильные, средние, слабые) и в течение урока каждая группа, пройдя через 3 рабочие зоны, представляет определенный продукт, выполняя группой задание продуктивного типа.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56013" cy="621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353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Смешанное обучение. Смена  рабочих зон.</vt:lpstr>
      <vt:lpstr>Слайд 2</vt:lpstr>
      <vt:lpstr>Смешанное обучение</vt:lpstr>
      <vt:lpstr>Методический прием смены "зон" или "станций", который был использован и ранее в рамках традиционного обучения, модифицирован на основе следующих положений :</vt:lpstr>
      <vt:lpstr>Слайд 5</vt:lpstr>
      <vt:lpstr>Модель смешанного обучения.</vt:lpstr>
      <vt:lpstr>Три компонента технологии смешанного обучения.</vt:lpstr>
      <vt:lpstr>Модель «Смена рабочих зон» .</vt:lpstr>
      <vt:lpstr>Слайд 9</vt:lpstr>
      <vt:lpstr>Деятельность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Смешанное обучение. Смена  рабочих зон.</dc:title>
  <dc:creator>RePack by SPecialiST</dc:creator>
  <cp:lastModifiedBy>RePack by SPecialiST</cp:lastModifiedBy>
  <cp:revision>25</cp:revision>
  <dcterms:created xsi:type="dcterms:W3CDTF">2018-11-01T18:43:52Z</dcterms:created>
  <dcterms:modified xsi:type="dcterms:W3CDTF">2018-11-01T23:21:02Z</dcterms:modified>
</cp:coreProperties>
</file>